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1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41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F0604F6-CCA1-40FF-BA7F-D9CE2C1C8D0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AED79E70-1553-45D2-9EA3-673E6848F4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8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3546-AF98-4F8D-A955-D7C793212D91}" type="datetime1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C632-35F1-4ED5-A9B8-30957508284A}" type="datetime1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D9E6-558D-45DD-A9AB-94928BC028C2}" type="datetime1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D04E-1DE0-4205-8026-8F82C7905EA7}" type="datetime1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F37-6744-45DA-B362-64FDF8421031}" type="datetime1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8CB-F0FF-4322-A291-405C6BEC2DD4}" type="datetime1">
              <a:rPr lang="pt-BR" smtClean="0"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F604-4BEB-473C-AE19-6E646E69CE04}" type="datetime1">
              <a:rPr lang="pt-BR" smtClean="0"/>
              <a:t>17/03/2022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3C4A-19C3-45BA-8FE8-B16490F6CE10}" type="datetime1">
              <a:rPr lang="pt-BR" smtClean="0"/>
              <a:t>17/03/2022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154E-7EE5-4A9A-82FF-329216A1603F}" type="datetime1">
              <a:rPr lang="pt-BR" smtClean="0"/>
              <a:t>17/03/2022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8F2C-89B4-4E78-B482-DDCE25AEEC82}" type="datetime1">
              <a:rPr lang="pt-BR" smtClean="0"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8005-0FB9-44E6-B45F-9A118F5DBF0C}" type="datetime1">
              <a:rPr lang="pt-BR" smtClean="0"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FBEE-D505-41AC-A4F3-8519E2FAECB9}" type="datetime1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20721"/>
              </p:ext>
            </p:extLst>
          </p:nvPr>
        </p:nvGraphicFramePr>
        <p:xfrm>
          <a:off x="2879812" y="1563653"/>
          <a:ext cx="360040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Período: 21/03/22 a 18/06/2022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02935"/>
              </p:ext>
            </p:extLst>
          </p:nvPr>
        </p:nvGraphicFramePr>
        <p:xfrm>
          <a:off x="395536" y="1916832"/>
          <a:ext cx="8136904" cy="4251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Descrição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Códigos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 710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COR747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COR731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 700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AULA REMOTA</a:t>
                      </a:r>
                    </a:p>
                    <a:p>
                      <a:pPr algn="ctr" fontAlgn="ctr"/>
                      <a:endParaRPr lang="en-US" sz="1050" b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 710</a:t>
                      </a: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Disciplinas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Pesquisa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Operacional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I</a:t>
                      </a: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Introdução ao Transporte de Carga</a:t>
                      </a:r>
                      <a:endParaRPr lang="pt-BR" sz="1050" b="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Engenharia de Transportes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Análise de Sistemas de Transportes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Pesquisa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Operacional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Horário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(08:00 as 10:00)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(09:00 as 12:20)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(09:00 as 12:20)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(08:00 as </a:t>
                      </a:r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11:20)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(08:00 as 10:00)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Créditos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3.0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Professor(a)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Glaydston/</a:t>
                      </a:r>
                    </a:p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Laura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D’agosto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Marcelino</a:t>
                      </a: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Licinio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Glaydston/         Laura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Picture 2" descr="Logo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219653"/>
            <a:ext cx="3059091" cy="7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1331640" y="1043444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QUADRO DE HORÁRIOS -  1° PERÍODO DE 2022 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90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71066"/>
              </p:ext>
            </p:extLst>
          </p:nvPr>
        </p:nvGraphicFramePr>
        <p:xfrm>
          <a:off x="323528" y="1988840"/>
          <a:ext cx="8352930" cy="4394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Descrição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Códigos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COR 703</a:t>
                      </a:r>
                    </a:p>
                    <a:p>
                      <a:pPr algn="ctr" fontAlgn="ctr"/>
                      <a:r>
                        <a:rPr lang="en-US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AULA REMOTA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CPR710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 790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AULA REMOTA</a:t>
                      </a: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Disciplinas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Introdução à Análise de Investimento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Tec.p</a:t>
                      </a:r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/Mob. </a:t>
                      </a:r>
                      <a:r>
                        <a:rPr lang="pt-BR" sz="105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Intelig:MaaS</a:t>
                      </a:r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05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IoT,Dado</a:t>
                      </a:r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     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Term. Sist. Intermodais Transportes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Horário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(13:30 as 16:50)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(14:00 as 17:20)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(</a:t>
                      </a:r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14:00 as 17:20) 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Créditos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Professor(a)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Hostílio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Matheus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Hostilio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Logo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59091" cy="7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331640" y="959451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QUADRO DE HORÁRIOS -  1° PERÍODO DE 2022 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66370"/>
              </p:ext>
            </p:extLst>
          </p:nvPr>
        </p:nvGraphicFramePr>
        <p:xfrm>
          <a:off x="2879812" y="1484784"/>
          <a:ext cx="3600400" cy="312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Período</a:t>
                      </a:r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: 21/03/2022 a 18/06/2022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60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938611"/>
              </p:ext>
            </p:extLst>
          </p:nvPr>
        </p:nvGraphicFramePr>
        <p:xfrm>
          <a:off x="395535" y="1916832"/>
          <a:ext cx="8477725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Descrição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Códigos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COR 703</a:t>
                      </a:r>
                    </a:p>
                    <a:p>
                      <a:pPr algn="ctr" fontAlgn="ctr"/>
                      <a:r>
                        <a:rPr lang="en-US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AULA REMOTA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CPR704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COR705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Disciplinas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Introdução à Análise de Investimento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Cidades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Sustentáveis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Metodologia da Pesquisa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Horário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(13:30 as 16:50)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(14:00 as 17:20)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(14:00 as 17:20)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Créditos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Professor(a)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Hostílio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Andrea Santos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Andrea Santos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Logo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59091" cy="7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331640" y="971436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QUADRO DE HORÁRIOS -  1° PERÍODO DE 2022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414610"/>
              </p:ext>
            </p:extLst>
          </p:nvPr>
        </p:nvGraphicFramePr>
        <p:xfrm>
          <a:off x="2879812" y="1368351"/>
          <a:ext cx="3204356" cy="369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Período</a:t>
                      </a:r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: 21/03/22 a 18/06/2022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786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088260" y="1512367"/>
            <a:ext cx="3571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Disciplinas</a:t>
            </a:r>
            <a:r>
              <a:rPr lang="en-US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 Doutorado</a:t>
            </a:r>
          </a:p>
        </p:txBody>
      </p:sp>
      <p:pic>
        <p:nvPicPr>
          <p:cNvPr id="10" name="Picture 2" descr="Logo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59091" cy="7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1331640" y="1043443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QUADRO DE HORÁRIOS - 1° PERÍODO DE 2022 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EF02D2D4-1AB8-4DB6-90DC-CA5DC2518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87208" cy="2684189"/>
          </a:xfrm>
        </p:spPr>
        <p:txBody>
          <a:bodyPr>
            <a:normAutofit fontScale="90000"/>
          </a:bodyPr>
          <a:lstStyle/>
          <a:p>
            <a:pPr algn="l"/>
            <a:r>
              <a:rPr lang="pt-BR" sz="2200" dirty="0"/>
              <a:t/>
            </a:r>
            <a:br>
              <a:rPr lang="pt-BR" sz="2200" dirty="0"/>
            </a:br>
            <a:r>
              <a:rPr lang="pt-BR" sz="1800" dirty="0"/>
              <a:t>COR804 - Tópicos Especiais em Transporte – Prof. </a:t>
            </a:r>
            <a:r>
              <a:rPr lang="pt-BR" sz="1800" dirty="0" err="1"/>
              <a:t>Hostilio</a:t>
            </a:r>
            <a:r>
              <a:rPr lang="pt-BR" sz="1800" dirty="0"/>
              <a:t> – Horário à combinar - </a:t>
            </a:r>
            <a:r>
              <a:rPr lang="en-US" sz="1800" b="1" dirty="0">
                <a:solidFill>
                  <a:srgbClr val="FF0000"/>
                </a:solidFill>
                <a:cs typeface="Arial" pitchFamily="34" charset="0"/>
              </a:rPr>
              <a:t>AULA REMOTA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COR 818 – Regulamentação de Transportes – Prof. Romulo  - Horário à </a:t>
            </a:r>
            <a:r>
              <a:rPr lang="pt-BR" sz="1800" dirty="0" smtClean="0"/>
              <a:t>combinar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COR 819 - Tópicos Especiais em Análise Desempenho Sistemas Ferroviários – Prof. </a:t>
            </a:r>
            <a:r>
              <a:rPr lang="pt-BR" sz="1800" dirty="0" err="1"/>
              <a:t>Hostilio</a:t>
            </a:r>
            <a:r>
              <a:rPr lang="pt-BR" sz="1800" dirty="0"/>
              <a:t>  - Horário à combinar - </a:t>
            </a:r>
            <a:r>
              <a:rPr lang="en-US" sz="1800" b="1" dirty="0">
                <a:solidFill>
                  <a:srgbClr val="FF0000"/>
                </a:solidFill>
                <a:cs typeface="Arial" pitchFamily="34" charset="0"/>
              </a:rPr>
              <a:t>AULA REMOTA</a:t>
            </a:r>
            <a:br>
              <a:rPr lang="en-US" sz="1800" b="1" dirty="0">
                <a:solidFill>
                  <a:srgbClr val="FF0000"/>
                </a:solidFill>
                <a:cs typeface="Arial" pitchFamily="34" charset="0"/>
              </a:rPr>
            </a:br>
            <a:r>
              <a:rPr lang="en-US" sz="1800" b="1" dirty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en-US" sz="1800" b="1" dirty="0">
                <a:solidFill>
                  <a:srgbClr val="FF0000"/>
                </a:solidFill>
                <a:cs typeface="Arial" pitchFamily="34" charset="0"/>
              </a:rPr>
            </a:br>
            <a:r>
              <a:rPr lang="en-US" sz="1800" dirty="0">
                <a:cs typeface="Arial" pitchFamily="34" charset="0"/>
              </a:rPr>
              <a:t>COR840 – </a:t>
            </a:r>
            <a:r>
              <a:rPr lang="en-US" sz="1800" dirty="0" err="1">
                <a:cs typeface="Arial" pitchFamily="34" charset="0"/>
              </a:rPr>
              <a:t>Tópicos</a:t>
            </a:r>
            <a:r>
              <a:rPr lang="en-US" sz="1800" dirty="0">
                <a:cs typeface="Arial" pitchFamily="34" charset="0"/>
              </a:rPr>
              <a:t> </a:t>
            </a:r>
            <a:r>
              <a:rPr lang="en-US" sz="1800" dirty="0" err="1">
                <a:cs typeface="Arial" pitchFamily="34" charset="0"/>
              </a:rPr>
              <a:t>Especiais</a:t>
            </a:r>
            <a:r>
              <a:rPr lang="en-US" sz="1800" dirty="0">
                <a:cs typeface="Arial" pitchFamily="34" charset="0"/>
              </a:rPr>
              <a:t> </a:t>
            </a:r>
            <a:r>
              <a:rPr lang="en-US" sz="1800" dirty="0" err="1">
                <a:cs typeface="Arial" pitchFamily="34" charset="0"/>
              </a:rPr>
              <a:t>em</a:t>
            </a:r>
            <a:r>
              <a:rPr lang="en-US" sz="1800" dirty="0">
                <a:cs typeface="Arial" pitchFamily="34" charset="0"/>
              </a:rPr>
              <a:t> </a:t>
            </a:r>
            <a:r>
              <a:rPr lang="en-US" sz="1800" dirty="0" err="1">
                <a:cs typeface="Arial" pitchFamily="34" charset="0"/>
              </a:rPr>
              <a:t>Planejamento</a:t>
            </a:r>
            <a:r>
              <a:rPr lang="en-US" sz="1800" dirty="0">
                <a:cs typeface="Arial" pitchFamily="34" charset="0"/>
              </a:rPr>
              <a:t> de </a:t>
            </a:r>
            <a:r>
              <a:rPr lang="en-US" sz="1800" dirty="0" err="1">
                <a:cs typeface="Arial" pitchFamily="34" charset="0"/>
              </a:rPr>
              <a:t>Transportes</a:t>
            </a:r>
            <a:r>
              <a:rPr lang="en-US" sz="1800" dirty="0">
                <a:cs typeface="Arial" pitchFamily="34" charset="0"/>
              </a:rPr>
              <a:t> – Prof. Marcelino</a:t>
            </a:r>
            <a:r>
              <a:rPr lang="pt-BR" sz="1800" dirty="0">
                <a:cs typeface="Arial" pitchFamily="34" charset="0"/>
              </a:rPr>
              <a:t> </a:t>
            </a:r>
            <a:r>
              <a:rPr lang="pt-BR" sz="1800" dirty="0"/>
              <a:t>- Horário à combinar</a:t>
            </a:r>
            <a:br>
              <a:rPr lang="pt-BR" sz="1800" dirty="0"/>
            </a:br>
            <a:r>
              <a:rPr lang="pt-BR" sz="2200" dirty="0"/>
              <a:t> </a:t>
            </a:r>
          </a:p>
        </p:txBody>
      </p:sp>
      <p:sp>
        <p:nvSpPr>
          <p:cNvPr id="14" name="Subtítulo 13">
            <a:extLst>
              <a:ext uri="{FF2B5EF4-FFF2-40B4-BE49-F238E27FC236}">
                <a16:creationId xmlns:a16="http://schemas.microsoft.com/office/drawing/2014/main" id="{7BA0E896-0C56-4A5D-BA03-D83B1BFB6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7992888" cy="1728192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Disciplina</a:t>
            </a:r>
            <a:r>
              <a:rPr lang="en-US" sz="2400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Doutorado</a:t>
            </a:r>
            <a:r>
              <a:rPr lang="en-US" sz="2400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utro </a:t>
            </a:r>
            <a:r>
              <a:rPr lang="en-US" sz="2400" b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Programa</a:t>
            </a:r>
            <a:endParaRPr lang="en-US" sz="2400" b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solidFill>
                  <a:schemeClr val="tx1"/>
                </a:solidFill>
              </a:rPr>
              <a:t>COP 893 – Tópicos Especiais em Estratégia Empresarial – Prof. Elton Fernandes - 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AULA REMOTA</a:t>
            </a:r>
            <a:endParaRPr lang="pt-BR" sz="1600" dirty="0">
              <a:solidFill>
                <a:schemeClr val="tx1"/>
              </a:solidFill>
            </a:endParaRPr>
          </a:p>
          <a:p>
            <a:r>
              <a:rPr lang="pt-BR" sz="2000" dirty="0">
                <a:solidFill>
                  <a:schemeClr val="tx1"/>
                </a:solidFill>
              </a:rPr>
              <a:t>5ª feira 13:00 às 17:00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907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5419</TotalTime>
  <Words>292</Words>
  <Application>Microsoft Office PowerPoint</Application>
  <PresentationFormat>Apresentação na tela (4:3)</PresentationFormat>
  <Paragraphs>128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 COR804 - Tópicos Especiais em Transporte – Prof. Hostilio – Horário à combinar - AULA REMOTA  COR 818 – Regulamentação de Transportes – Prof. Romulo  - Horário à combinar  COR 819 - Tópicos Especiais em Análise Desempenho Sistemas Ferroviários – Prof. Hostilio  - Horário à combinar - AULA REMOTA  COR840 – Tópicos Especiais em Planejamento de Transportes – Prof. Marcelino - Horário à combinar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55</cp:revision>
  <cp:lastPrinted>2022-03-17T14:13:11Z</cp:lastPrinted>
  <dcterms:created xsi:type="dcterms:W3CDTF">2020-06-29T22:13:45Z</dcterms:created>
  <dcterms:modified xsi:type="dcterms:W3CDTF">2022-03-17T16:22:47Z</dcterms:modified>
</cp:coreProperties>
</file>