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45659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9" y="3"/>
            <a:ext cx="2945659" cy="496331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F0604F6-CCA1-40FF-BA7F-D9CE2C1C8D0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6" y="9428584"/>
            <a:ext cx="2945659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9" y="9428584"/>
            <a:ext cx="2945659" cy="496331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AED79E70-1553-45D2-9EA3-673E6848F4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8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79E70-1553-45D2-9EA3-673E6848F4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94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79E70-1553-45D2-9EA3-673E6848F4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70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79E70-1553-45D2-9EA3-673E6848F4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3546-AF98-4F8D-A955-D7C793212D91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C632-35F1-4ED5-A9B8-30957508284A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D9E6-558D-45DD-A9AB-94928BC028C2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D04E-1DE0-4205-8026-8F82C7905EA7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EF37-6744-45DA-B362-64FDF8421031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8CB-F0FF-4322-A291-405C6BEC2DD4}" type="datetime1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4F604-4BEB-473C-AE19-6E646E69CE04}" type="datetime1">
              <a:rPr lang="pt-BR" smtClean="0"/>
              <a:t>16/09/2024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3C4A-19C3-45BA-8FE8-B16490F6CE10}" type="datetime1">
              <a:rPr lang="pt-BR" smtClean="0"/>
              <a:t>16/09/2024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154E-7EE5-4A9A-82FF-329216A1603F}" type="datetime1">
              <a:rPr lang="pt-BR" smtClean="0"/>
              <a:t>16/09/2024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8F2C-89B4-4E78-B482-DDCE25AEEC82}" type="datetime1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8005-0FB9-44E6-B45F-9A118F5DBF0C}" type="datetime1">
              <a:rPr lang="pt-BR" smtClean="0"/>
              <a:t>16/09/2024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FBEE-D505-41AC-A4F3-8519E2FAECB9}" type="datetime1">
              <a:rPr lang="pt-BR" smtClean="0"/>
              <a:t>16/09/2024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marujo@poli.ufrj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435296"/>
              </p:ext>
            </p:extLst>
          </p:nvPr>
        </p:nvGraphicFramePr>
        <p:xfrm>
          <a:off x="2879812" y="1478923"/>
          <a:ext cx="3600400" cy="725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5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Período: </a:t>
                      </a:r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23/09/2024 a 14/12/2024</a:t>
                      </a:r>
                    </a:p>
                    <a:p>
                      <a:pPr algn="ctr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SALA H-115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469244"/>
              </p:ext>
            </p:extLst>
          </p:nvPr>
        </p:nvGraphicFramePr>
        <p:xfrm>
          <a:off x="395536" y="2301646"/>
          <a:ext cx="8136904" cy="3998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85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Descrição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Códigos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COR799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 smtClean="0"/>
                        <a:t>COR842</a:t>
                      </a:r>
                      <a:endParaRPr lang="pt-BR" sz="1100" b="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COR759</a:t>
                      </a:r>
                      <a:endParaRPr lang="en-US" sz="1100" b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COR712</a:t>
                      </a:r>
                      <a:endParaRPr lang="pt-BR" sz="110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5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Disciplinas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Aplicação de SIG aos Transportes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 smtClean="0"/>
                        <a:t>Tópicos Especiais em Transporte, Energia e Meio Ambiente</a:t>
                      </a:r>
                      <a:endParaRPr lang="pt-BR" sz="1100" b="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Análise e Avaliação de Planos de planejamento de transportes e mobilidade urbana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Simulação em Transportes</a:t>
                      </a:r>
                      <a:endParaRPr lang="pt-BR" sz="110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5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Horário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(09:00 as 12:20)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 smtClean="0"/>
                        <a:t>(11:00 as</a:t>
                      </a:r>
                      <a:r>
                        <a:rPr lang="pt-BR" sz="1100" b="0" baseline="0" dirty="0" smtClean="0"/>
                        <a:t> 14:20)</a:t>
                      </a:r>
                      <a:endParaRPr lang="pt-BR" sz="1100" b="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</a:t>
                      </a: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 </a:t>
                      </a:r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as </a:t>
                      </a: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12:20)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09:00 as 12:20)</a:t>
                      </a:r>
                    </a:p>
                    <a:p>
                      <a:pPr algn="ctr"/>
                      <a:endParaRPr lang="pt-BR" sz="110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6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Créditos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3,0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 smtClean="0"/>
                        <a:t>3,0</a:t>
                      </a:r>
                      <a:endParaRPr lang="pt-BR" sz="1100" b="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3,0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/>
                        <a:t>3,0</a:t>
                      </a:r>
                      <a:endParaRPr lang="pt-BR" sz="110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632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Professor(a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dirty="0" smtClean="0"/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err="1" smtClean="0"/>
                        <a:t>Glaydston</a:t>
                      </a:r>
                      <a:endParaRPr lang="pt-BR" sz="1100" dirty="0" smtClean="0"/>
                    </a:p>
                    <a:p>
                      <a:pPr algn="ctr" fontAlgn="ctr"/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b="0" dirty="0" smtClean="0"/>
                    </a:p>
                    <a:p>
                      <a:pPr algn="ctr"/>
                      <a:r>
                        <a:rPr lang="pt-BR" sz="1100" b="0" dirty="0" smtClean="0"/>
                        <a:t>Marcio D’Agosto</a:t>
                      </a:r>
                      <a:endParaRPr lang="pt-BR" sz="1100" b="0" dirty="0"/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Marcelino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/Sandra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 smtClean="0"/>
                    </a:p>
                    <a:p>
                      <a:pPr algn="ctr"/>
                      <a:r>
                        <a:rPr lang="pt-BR" sz="1100" dirty="0" err="1" smtClean="0"/>
                        <a:t>Glaydston</a:t>
                      </a:r>
                      <a:endParaRPr lang="pt-BR" sz="1100" dirty="0"/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Picture 2" descr="Logo do S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219653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1331640" y="104344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3°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2024 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590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4968"/>
              </p:ext>
            </p:extLst>
          </p:nvPr>
        </p:nvGraphicFramePr>
        <p:xfrm>
          <a:off x="323528" y="2492895"/>
          <a:ext cx="8352930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71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Descrição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1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Códigos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5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COR832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COR763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3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Disciplinas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Planejamento em Transp. e Mudanças Climáticas I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b="0" u="sng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100" b="0" u="non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Fundamentos da Operação</a:t>
                      </a:r>
                      <a:r>
                        <a:rPr lang="pt-BR" sz="1100" b="0" u="non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Ferroviária</a:t>
                      </a:r>
                      <a:endParaRPr lang="pt-BR" sz="1100" b="0" u="none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50" b="0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Horário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50" dirty="0"/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(13:00 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as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16:20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(13:30 as 16:50)</a:t>
                      </a: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5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Créditos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3,0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142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Professor(a)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Andrea</a:t>
                      </a:r>
                      <a:r>
                        <a:rPr lang="pt-B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Santos</a:t>
                      </a:r>
                      <a:endParaRPr lang="pt-BR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Hostilio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Xavier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2" descr="Logo do S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331640" y="959451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3°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2024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50406"/>
              </p:ext>
            </p:extLst>
          </p:nvPr>
        </p:nvGraphicFramePr>
        <p:xfrm>
          <a:off x="2879812" y="1484784"/>
          <a:ext cx="3600400" cy="710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Período</a:t>
                      </a:r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 23/09/2024 a 14/12/2024</a:t>
                      </a:r>
                    </a:p>
                    <a:p>
                      <a:pPr algn="ctr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SALA H-115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36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987824" y="1313185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Disciplinas</a:t>
            </a:r>
            <a:r>
              <a:rPr lang="en-US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 Doutorado</a:t>
            </a:r>
          </a:p>
        </p:txBody>
      </p:sp>
      <p:pic>
        <p:nvPicPr>
          <p:cNvPr id="10" name="Picture 2" descr="Logo do S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1331640" y="943853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3°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2024 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ítulo 12">
            <a:extLst>
              <a:ext uri="{FF2B5EF4-FFF2-40B4-BE49-F238E27FC236}">
                <a16:creationId xmlns:a16="http://schemas.microsoft.com/office/drawing/2014/main" id="{EF02D2D4-1AB8-4DB6-90DC-CA5DC2518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7416824" cy="30243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600" b="1" dirty="0" smtClean="0">
                <a:solidFill>
                  <a:schemeClr val="tx1"/>
                </a:solidFill>
              </a:rPr>
              <a:t>COR832 - Planejamento em Transp. e Mudanças Climáticas I - 3 créditos – 3ª feiras de 13:00 às 16:20 – </a:t>
            </a:r>
            <a:r>
              <a:rPr lang="pt-BR" sz="1600" b="1" dirty="0" err="1" smtClean="0">
                <a:solidFill>
                  <a:schemeClr val="tx1"/>
                </a:solidFill>
              </a:rPr>
              <a:t>Profª</a:t>
            </a:r>
            <a:r>
              <a:rPr lang="pt-BR" sz="1600" b="1" dirty="0" smtClean="0">
                <a:solidFill>
                  <a:schemeClr val="tx1"/>
                </a:solidFill>
              </a:rPr>
              <a:t> Andrea Santos </a:t>
            </a:r>
            <a:r>
              <a:rPr lang="pt-BR" sz="1600" b="1" dirty="0">
                <a:solidFill>
                  <a:schemeClr val="tx1"/>
                </a:solidFill>
              </a:rPr>
              <a:t>(</a:t>
            </a:r>
            <a:r>
              <a:rPr lang="pt-BR" sz="1600" b="1" dirty="0" smtClean="0">
                <a:solidFill>
                  <a:schemeClr val="tx1"/>
                </a:solidFill>
              </a:rPr>
              <a:t>andrea.santos@pet.coppe.ufrj.br)</a:t>
            </a: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COR840 - Tópicos Especiais em Planejamento de Transportes - 3 créditos – horário a combinar – Profs. Marcelino Aurélio Vieira da Silva/Sandra </a:t>
            </a:r>
            <a:r>
              <a:rPr lang="pt-BR" sz="1600" b="1" dirty="0" err="1" smtClean="0">
                <a:solidFill>
                  <a:schemeClr val="tx1"/>
                </a:solidFill>
              </a:rPr>
              <a:t>Oda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</a:rPr>
              <a:t>(marcelino@pet.coppe.ufrj.br – </a:t>
            </a:r>
            <a:r>
              <a:rPr lang="pt-BR" sz="1600" b="1" dirty="0" smtClean="0">
                <a:solidFill>
                  <a:schemeClr val="tx1"/>
                </a:solidFill>
              </a:rPr>
              <a:t>sandra@pet.coppe.ufrj.br)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COR842 - Tópicos Especiais em Transporte, Energia e Meio Ambiente, 3 créditos - 4a feiras as 11h – sala H 117 – Prof. Marcio de Almeida D’Agosto (dagosto@pet.coppe.ufrj.br)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/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COR 862 - Mobilidade em Transição: Ferramentas de Transformação Sistêmica Aplicada à Realidade das Cidades Latino-Americanas, 3 créditos – horário a combinar – Prof. Matheus Henrique de Sousa Oliveira (matheus@pet.coppe.ufrj.br)</a:t>
            </a: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endParaRPr lang="pt-BR" sz="1800" b="1" dirty="0"/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7BA0E896-0C56-4A5D-BA03-D83B1BFB6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4725144"/>
            <a:ext cx="7776864" cy="1224135"/>
          </a:xfrm>
        </p:spPr>
        <p:txBody>
          <a:bodyPr>
            <a:normAutofit fontScale="92500" lnSpcReduction="10000"/>
          </a:bodyPr>
          <a:lstStyle/>
          <a:p>
            <a:endParaRPr lang="pt-BR" sz="1600" b="1" u="sng" dirty="0" smtClean="0">
              <a:solidFill>
                <a:schemeClr val="tx1"/>
              </a:solidFill>
            </a:endParaRPr>
          </a:p>
          <a:p>
            <a:r>
              <a:rPr lang="pt-BR" sz="1600" b="1" u="sng" dirty="0" smtClean="0">
                <a:solidFill>
                  <a:schemeClr val="tx1"/>
                </a:solidFill>
              </a:rPr>
              <a:t>Disciplinas de outro programa da COPPE</a:t>
            </a:r>
          </a:p>
          <a:p>
            <a:pPr algn="l"/>
            <a:endParaRPr lang="pt-BR" sz="14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pt-BR" sz="1400" b="1" dirty="0" smtClean="0">
                <a:solidFill>
                  <a:schemeClr val="tx1"/>
                </a:solidFill>
                <a:latin typeface="+mj-lt"/>
              </a:rPr>
              <a:t>CPP712 - Logística Urbana - 3 créditos - Professor: Lino Marujo e Pedro Senna  - 2ª feira – 10h00 às 13h00 – Bloco F – Sala 113 (</a:t>
            </a:r>
            <a:r>
              <a:rPr lang="pt-BR" sz="1400" b="1" dirty="0" smtClean="0">
                <a:solidFill>
                  <a:schemeClr val="tx1"/>
                </a:solidFill>
                <a:latin typeface="+mj-lt"/>
                <a:hlinkClick r:id="rId4"/>
              </a:rPr>
              <a:t>lgmarujo@poli.ufrj.br</a:t>
            </a:r>
            <a:r>
              <a:rPr lang="pt-BR" sz="1400" b="1" dirty="0" smtClean="0">
                <a:solidFill>
                  <a:schemeClr val="tx1"/>
                </a:solidFill>
                <a:latin typeface="+mj-lt"/>
              </a:rPr>
              <a:t>) 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907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6740</TotalTime>
  <Words>214</Words>
  <Application>Microsoft Office PowerPoint</Application>
  <PresentationFormat>Apresentação na tela (4:3)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       COR832 - Planejamento em Transp. e Mudanças Climáticas I - 3 créditos – 3ª feiras de 13:00 às 16:20 – Profª Andrea Santos (andrea.santos@pet.coppe.ufrj.br)  COR840 - Tópicos Especiais em Planejamento de Transportes - 3 créditos – horário a combinar – Profs. Marcelino Aurélio Vieira da Silva/Sandra Oda (marcelino@pet.coppe.ufrj.br – sandra@pet.coppe.ufrj.br)  COR842 - Tópicos Especiais em Transporte, Energia e Meio Ambiente, 3 créditos - 4a feiras as 11h – sala H 117 – Prof. Marcio de Almeida D’Agosto (dagosto@pet.coppe.ufrj.br)  COR 862 - Mobilidade em Transição: Ferramentas de Transformação Sistêmica Aplicada à Realidade das Cidades Latino-Americanas, 3 créditos – horário a combinar – Prof. Matheus Henrique de Sousa Oliveira (matheus@pet.coppe.ufrj.br)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114</cp:revision>
  <cp:lastPrinted>2024-09-16T18:22:48Z</cp:lastPrinted>
  <dcterms:created xsi:type="dcterms:W3CDTF">2020-06-29T22:13:45Z</dcterms:created>
  <dcterms:modified xsi:type="dcterms:W3CDTF">2024-09-16T18:36:00Z</dcterms:modified>
</cp:coreProperties>
</file>